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0" r:id="rId3"/>
    <p:sldId id="256" r:id="rId4"/>
    <p:sldId id="291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23D"/>
    <a:srgbClr val="111F37"/>
    <a:srgbClr val="1B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A298-9B0B-4377-A244-4141AF3B31C0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D4019-0EE5-40E3-8E3D-65F5E3F24E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13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83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C08D0-B893-0FC2-DD1F-526006432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3EAFA4-ABDC-AE4F-E31A-2DDF5C0FF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1EBF5-8EC8-B8D5-1F86-F2E65076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B59A3-3F51-504F-79A0-FD35FA25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60F7A-4E0F-7D65-F380-6DC0834B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4659F-BCFC-96AE-2A84-EF556995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8491E2-84A6-0F40-1211-D50F13133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B3B53-F63D-678B-DAF1-21DC80FC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EBAE2F-EB34-C096-1D90-41A273ED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BE6590-DE19-862C-3CE1-3A69238A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A5DEF9-0DC7-55E5-A9EE-C33E6FB16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7E0569-2D08-4767-7489-8F6FC2118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7F690-17D0-8330-A099-0664685A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82CC7D-C56A-0945-18EA-06EFDF01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8D65E-24F1-9744-B217-AF609887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6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0" indent="0" algn="ctr">
              <a:buNone/>
              <a:defRPr sz="2000"/>
            </a:lvl2pPr>
            <a:lvl3pPr marL="914360" indent="0" algn="ctr">
              <a:buNone/>
              <a:defRPr sz="1800"/>
            </a:lvl3pPr>
            <a:lvl4pPr marL="1371540" indent="0" algn="ctr">
              <a:buNone/>
              <a:defRPr sz="1600"/>
            </a:lvl4pPr>
            <a:lvl5pPr marL="1828720" indent="0" algn="ctr">
              <a:buNone/>
              <a:defRPr sz="1600"/>
            </a:lvl5pPr>
            <a:lvl6pPr marL="2285900" indent="0" algn="ctr">
              <a:buNone/>
              <a:defRPr sz="1600"/>
            </a:lvl6pPr>
            <a:lvl7pPr marL="2743080" indent="0" algn="ctr">
              <a:buNone/>
              <a:defRPr sz="1600"/>
            </a:lvl7pPr>
            <a:lvl8pPr marL="3200260" indent="0" algn="ctr">
              <a:buNone/>
              <a:defRPr sz="1600"/>
            </a:lvl8pPr>
            <a:lvl9pPr marL="365744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69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99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33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09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2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82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346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0" indent="0">
              <a:buNone/>
              <a:defRPr sz="1400"/>
            </a:lvl2pPr>
            <a:lvl3pPr marL="914360" indent="0">
              <a:buNone/>
              <a:defRPr sz="1200"/>
            </a:lvl3pPr>
            <a:lvl4pPr marL="1371540" indent="0">
              <a:buNone/>
              <a:defRPr sz="1000"/>
            </a:lvl4pPr>
            <a:lvl5pPr marL="1828720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0" indent="0">
              <a:buNone/>
              <a:defRPr sz="1000"/>
            </a:lvl8pPr>
            <a:lvl9pPr marL="365744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462D9-6B8C-8B69-F661-68B95723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5A9AB-ABB6-F562-B64D-62A2DD027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E5927-A4D3-28C4-82A1-0D804A42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98CAB-78DF-FE8F-47C1-2949E4B0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4434B-899D-34F6-07A3-AEBC1932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758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0" indent="0">
              <a:buNone/>
              <a:defRPr sz="1400"/>
            </a:lvl2pPr>
            <a:lvl3pPr marL="914360" indent="0">
              <a:buNone/>
              <a:defRPr sz="1200"/>
            </a:lvl3pPr>
            <a:lvl4pPr marL="1371540" indent="0">
              <a:buNone/>
              <a:defRPr sz="1000"/>
            </a:lvl4pPr>
            <a:lvl5pPr marL="1828720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0" indent="0">
              <a:buNone/>
              <a:defRPr sz="1000"/>
            </a:lvl8pPr>
            <a:lvl9pPr marL="365744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701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094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243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29700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01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ADBEC-D4A1-97BD-DBB2-286CE1F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1CD59-2AC3-D597-B2EB-3F3651B8C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594E6-CD07-85A2-7278-4B6472F0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FA2F4-847B-26F4-FE31-3B3A260D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9A45C-C507-A2BB-B791-D2642964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0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EF3C2-AAF2-5326-A14B-1576E50E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5A1FD2-4999-1188-BF11-4F182A9AE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9B51BC-81A4-6849-4A4F-C746804BB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EDC8DF-0965-291D-107D-8F636EB3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5218AA-62BC-C199-967E-D64A237D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1E9E16-1AC5-23E1-4831-7C127E0B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16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8534F-CF2C-1CCE-5B53-D4D35A86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1B3F0-8858-5247-C521-84FDE6C47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ED510-F4E9-A2AB-A120-2A30A173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BEE18F-56C8-0575-BCA4-F04CAC4D1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177C33-0551-C882-C3D3-4F2AA8906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F2FCC5-D560-AAC1-B137-E107AE26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C6D7B5-F799-C4C5-D978-5CD2FC64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FF0B4B-1F04-85EA-611F-514267C5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78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12FB-D7B7-002D-1A9B-532A0FE0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8F9DAF-50A0-C70C-7110-149029A1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5862F7-3AEE-BA20-529A-65E61FA2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1C9063-0E51-57A8-2D50-083D035D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57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2EA8E0-3054-417E-520D-98FEBE70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02DD8E-97D9-3072-9EC0-09DF8999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BBD72D-0E24-EDDE-301C-ECED9881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97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4AAE3-F296-2326-0346-CC3F7DCF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63219-BEF3-F2DD-48FB-FE5B3284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4C62C0-B34A-C066-8098-AF3F7798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CD17E8-931D-671D-2E3E-5CE8C1BE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FEC3A-ADF8-28B4-ADE7-84CAAD95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48100-2F81-3857-A2D0-8EEF0C74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C98EB-E7E3-72B9-97C9-EE1431E0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F6C93F-523C-2E33-2ABE-42E590C1E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A29352-6841-AD64-E396-9A0A8BFD5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6572E2-0D30-0112-A19E-A4F3473A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6A382-2706-E9C6-EB8D-E6B1EE36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DCDF93-067B-183B-4781-FBEA639F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17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DC27A0-5343-0EA4-DD46-235BA8A0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6D56D3-3ADB-E17A-26D9-BFA0E426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35DF4-BC66-5C89-695E-FA7642820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D6AEA-3B11-4112-A895-A3EEDC946FE6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66AEC-4067-A6E6-FED4-90CB84D6F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55FA79-211D-BDE8-35A1-C79F89240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D4EEB-2314-4A6E-81FD-E9E908041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1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A86D-F976-4995-89BF-23A14DC6BCC4}" type="datetimeFigureOut">
              <a:rPr lang="es-ES" smtClean="0"/>
              <a:t>15/03/2024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F793-ED40-46B1-BE25-D8DC69E7A6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7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0" indent="-228590" algn="l" defTabSz="9143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3C6C4F-3258-664D-A45A-2D469ABF90DE}"/>
              </a:ext>
            </a:extLst>
          </p:cNvPr>
          <p:cNvSpPr/>
          <p:nvPr/>
        </p:nvSpPr>
        <p:spPr>
          <a:xfrm>
            <a:off x="6096001" y="-18097"/>
            <a:ext cx="6398170" cy="68941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  <a:p>
            <a:pPr algn="ctr" defTabSz="412755" hangingPunct="0"/>
            <a:endParaRPr lang="es-ES" sz="1600" dirty="0">
              <a:solidFill>
                <a:srgbClr val="FFFFFF"/>
              </a:solidFill>
              <a:latin typeface="Calibri" panose="020F0502020204030204"/>
              <a:sym typeface="Helvetica Neue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AE6D09-7137-2D8C-1E60-2C6DA415B0C3}"/>
              </a:ext>
            </a:extLst>
          </p:cNvPr>
          <p:cNvSpPr txBox="1"/>
          <p:nvPr/>
        </p:nvSpPr>
        <p:spPr>
          <a:xfrm>
            <a:off x="6711351" y="2932981"/>
            <a:ext cx="5037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accent1"/>
                </a:solidFill>
              </a:rPr>
              <a:t>Integración  APLIFISA y BILLIN</a:t>
            </a:r>
          </a:p>
        </p:txBody>
      </p:sp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4D9CF96-E399-4FAF-472E-AC4A414E9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1010097"/>
            <a:ext cx="4096139" cy="967993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E3879129-CCA1-305F-0433-E97FC2831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2471974"/>
            <a:ext cx="4734613" cy="1652157"/>
          </a:xfrm>
          <a:prstGeom prst="rect">
            <a:avLst/>
          </a:prstGeom>
        </p:spPr>
      </p:pic>
      <p:pic>
        <p:nvPicPr>
          <p:cNvPr id="13" name="Imagen 1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CC6C764-61C7-66E2-FDF1-E06EFEA36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886325"/>
            <a:ext cx="36195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8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77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1. Introducción General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957532" y="1733909"/>
            <a:ext cx="10472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integración con Billin es tanto para Contabilidad como para Gestión Fiscal. De momento, solo está disponible para GF, pero en breve lo estará también para Contabilidad.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gestores, desde dentro de vuestro software de APLIFISA podéis: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Crear vuestra gestoría dentro de Billin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Generar los negocios de vuestro clientes en Billin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Crear clientes/proveedores que vuestros clientes ya tengan creados dentro de </a:t>
            </a:r>
            <a:r>
              <a:rPr lang="es-ES" dirty="0" err="1"/>
              <a:t>Aplifisa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Importar información de facturas de ventas y gastos de forma automática</a:t>
            </a:r>
          </a:p>
        </p:txBody>
      </p:sp>
    </p:spTree>
    <p:extLst>
      <p:ext uri="{BB962C8B-B14F-4D97-AF65-F5344CB8AC3E}">
        <p14:creationId xmlns:p14="http://schemas.microsoft.com/office/powerpoint/2010/main" val="372559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77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2. Creación perfil de gestoría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678437" y="1058783"/>
            <a:ext cx="10472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Pinchar en Utilidades/Datos de Titular – Parámetros/</a:t>
            </a:r>
            <a:r>
              <a:rPr lang="es-ES" sz="1400" dirty="0" err="1"/>
              <a:t>TeamSystems</a:t>
            </a:r>
            <a:r>
              <a:rPr lang="es-ES" sz="1400" dirty="0"/>
              <a:t>/Billin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Pinchar en Registrar Gestor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Completar datos de usuario (e-mail) y contraseña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El resto de datos está completado con los datos de la gestoría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Pinchar en botón Registrar y, a continuación en el botón de Guardar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El perfil de gestoría queda registrado dentro de Billin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FE9D99-B667-EF42-3817-1DE03662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3" y="2656351"/>
            <a:ext cx="7849695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6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77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3. Invitación a clientes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678437" y="1058783"/>
            <a:ext cx="1047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Antes de poder invitar a clientes, hay que crear el perfil de gestoría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Seleccionamos la empresa/cliente al que queremos invitar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Pinchar en Herramientas/Registrar en Billin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9A6F03-41C9-9AEA-1A60-4DDA29F1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60" y="2262354"/>
            <a:ext cx="6763694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770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3. Invitación a clientes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678437" y="1058783"/>
            <a:ext cx="10472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Aparecen los datos del panel de control (usuario/contraseña de Billin), pinchar en Conectar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Se muestran los datos de la empresa/cliente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Es obligatorio completar el campo de Usuario (email), que es donde vuestro cliente recibirá el e-mail para crear la contraseña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Pinchamos en el botón Registrar, se muestra confirmación de que se ha creado correctamente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El negocio de la empresa queda registrado en Billin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9B249D-2B59-96CD-2A92-9AF32557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69" y="2706611"/>
            <a:ext cx="6354062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3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102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4. Crear clientes/proveedores de los clientes del gestor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678437" y="1058783"/>
            <a:ext cx="10472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Este paso solo puede hacerse previo registro de la empresa, según el punto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Una vez creada la empresa, salta la pregunta de si quieres crear clientes y proveedores. Al indicar que sí, se muestra la pantalla de más abajo. Desde el listado, podemos quitar, desmarcando la casilla, los que creamos oportunos.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Pinchamos en el botón Subir y, si se ha generado algún error, se nos muestra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Todos los clientes/proveedores que  no han generado error, quedan almacenados en la cuenta del cliente de Billin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035F4-3746-1E52-707D-52612AF9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48" y="2997122"/>
            <a:ext cx="5572903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102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4. Crear clientes/proveedores de los clientes del gestor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678437" y="1058783"/>
            <a:ext cx="1047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Este mismo proceso, podemos hacerlo también con posterioridad a la creación de la empresa/cliente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Vamos a la empresa en cuestión y pinchamos en Ficheros/Subcuentas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Pinchamos en Herramientas/Enviar clientes/proveedores en Billin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Nos aparecerá la pantalla de la diapositiva anterior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DF23D9-F77B-A8AD-868E-D8D7C0A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80" y="2551263"/>
            <a:ext cx="7125694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F5E7C8-201E-4D12-CF0A-283E5CDD994B}"/>
              </a:ext>
            </a:extLst>
          </p:cNvPr>
          <p:cNvSpPr txBox="1"/>
          <p:nvPr/>
        </p:nvSpPr>
        <p:spPr>
          <a:xfrm>
            <a:off x="888521" y="448574"/>
            <a:ext cx="1026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5. Importar información a APLIFISA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8F7869-587D-64DA-EF6E-E2117CF63C7A}"/>
              </a:ext>
            </a:extLst>
          </p:cNvPr>
          <p:cNvSpPr txBox="1"/>
          <p:nvPr/>
        </p:nvSpPr>
        <p:spPr>
          <a:xfrm>
            <a:off x="678437" y="1058783"/>
            <a:ext cx="10676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Seleccionamos el cliente/empresa del que queremos importar la información. Tienen que estar conectados a él a través de Billin.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Ir a Asientos/Captura masiva de asientos/Importar desde Billin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Aparece la pantalla de conexión y pinchamos en conectar, apareciendo la ficha del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Seleccionamos el tipo de facturas que queremos importar (ventas o gastos) y el período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La primera vez, tendrás que añadir las subcuentas que tenga el cliente en el plan contable, para próximas importaciones, permanece el dato y pinchamos en importar facturas.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Se importan automáticamente las facturas y podemos encontrarlas en Asientos/Asientos diarios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005A59-6CE2-3A14-838D-934245AF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22" y="3429000"/>
            <a:ext cx="4206605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3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550</Words>
  <Application>Microsoft Office PowerPoint</Application>
  <PresentationFormat>Panorámica</PresentationFormat>
  <Paragraphs>73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Moran</dc:creator>
  <cp:lastModifiedBy>Gloria Moran</cp:lastModifiedBy>
  <cp:revision>13</cp:revision>
  <dcterms:created xsi:type="dcterms:W3CDTF">2024-03-14T15:32:17Z</dcterms:created>
  <dcterms:modified xsi:type="dcterms:W3CDTF">2024-03-15T12:32:51Z</dcterms:modified>
</cp:coreProperties>
</file>