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1"/>
  </p:notesMasterIdLst>
  <p:sldIdLst>
    <p:sldId id="290" r:id="rId3"/>
    <p:sldId id="256" r:id="rId4"/>
    <p:sldId id="291" r:id="rId5"/>
    <p:sldId id="292" r:id="rId6"/>
    <p:sldId id="293" r:id="rId7"/>
    <p:sldId id="294" r:id="rId8"/>
    <p:sldId id="295" r:id="rId9"/>
    <p:sldId id="296" r:id="rId1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223D"/>
    <a:srgbClr val="111F37"/>
    <a:srgbClr val="1B30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72A298-9B0B-4377-A244-4141AF3B31C0}" type="datetimeFigureOut">
              <a:rPr lang="es-ES" smtClean="0"/>
              <a:t>15/03/2024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2D4019-0EE5-40E3-8E3D-65F5E3F24E5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0135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0837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8C08D0-B893-0FC2-DD1F-5260064322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53EAFA4-ABDC-AE4F-E31A-2DDF5C0FFC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881EBF5-8EC8-B8D5-1F86-F2E65076F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D6AEA-3B11-4112-A895-A3EEDC946FE6}" type="datetimeFigureOut">
              <a:rPr lang="es-ES" smtClean="0"/>
              <a:t>15/03/2024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F0B59A3-3F51-504F-79A0-FD35FA252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2860F7A-4E0F-7D65-F380-6DC0834B2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D4EEB-2314-4A6E-81FD-E9E908041F1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0357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B4659F-BCFC-96AE-2A84-EF5569958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8491E2-84A6-0F40-1211-D50F131339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DEB3B53-F63D-678B-DAF1-21DC80FC2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D6AEA-3B11-4112-A895-A3EEDC946FE6}" type="datetimeFigureOut">
              <a:rPr lang="es-ES" smtClean="0"/>
              <a:t>15/03/2024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DEBAE2F-EB34-C096-1D90-41A273ED7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9BE6590-DE19-862C-3CE1-3A69238AE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D4EEB-2314-4A6E-81FD-E9E908041F1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3057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8A5DEF9-0DC7-55E5-A9EE-C33E6FB16D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E7E0569-2D08-4767-7489-8F6FC21180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87F690-17D0-8330-A099-0664685A9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D6AEA-3B11-4112-A895-A3EEDC946FE6}" type="datetimeFigureOut">
              <a:rPr lang="es-ES" smtClean="0"/>
              <a:t>15/03/2024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82CC7D-C56A-0945-18EA-06EFDF016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528D65E-24F1-9744-B217-AF6098876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D4EEB-2314-4A6E-81FD-E9E908041F1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18621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0" indent="0" algn="ctr">
              <a:buNone/>
              <a:defRPr sz="2000"/>
            </a:lvl2pPr>
            <a:lvl3pPr marL="914360" indent="0" algn="ctr">
              <a:buNone/>
              <a:defRPr sz="1800"/>
            </a:lvl3pPr>
            <a:lvl4pPr marL="1371540" indent="0" algn="ctr">
              <a:buNone/>
              <a:defRPr sz="1600"/>
            </a:lvl4pPr>
            <a:lvl5pPr marL="1828720" indent="0" algn="ctr">
              <a:buNone/>
              <a:defRPr sz="1600"/>
            </a:lvl5pPr>
            <a:lvl6pPr marL="2285900" indent="0" algn="ctr">
              <a:buNone/>
              <a:defRPr sz="1600"/>
            </a:lvl6pPr>
            <a:lvl7pPr marL="2743080" indent="0" algn="ctr">
              <a:buNone/>
              <a:defRPr sz="1600"/>
            </a:lvl7pPr>
            <a:lvl8pPr marL="3200260" indent="0" algn="ctr">
              <a:buNone/>
              <a:defRPr sz="1600"/>
            </a:lvl8pPr>
            <a:lvl9pPr marL="365744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DA86D-F976-4995-89BF-23A14DC6BCC4}" type="datetimeFigureOut">
              <a:rPr lang="es-ES" smtClean="0"/>
              <a:t>15/03/2024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AF793-ED40-46B1-BE25-D8DC69E7A62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46977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DA86D-F976-4995-89BF-23A14DC6BCC4}" type="datetimeFigureOut">
              <a:rPr lang="es-ES" smtClean="0"/>
              <a:t>15/03/2024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AF793-ED40-46B1-BE25-D8DC69E7A62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19990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6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DA86D-F976-4995-89BF-23A14DC6BCC4}" type="datetimeFigureOut">
              <a:rPr lang="es-ES" smtClean="0"/>
              <a:t>15/03/2024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AF793-ED40-46B1-BE25-D8DC69E7A62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33306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DA86D-F976-4995-89BF-23A14DC6BCC4}" type="datetimeFigureOut">
              <a:rPr lang="es-ES" smtClean="0"/>
              <a:t>15/03/2024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AF793-ED40-46B1-BE25-D8DC69E7A62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60962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0" indent="0">
              <a:buNone/>
              <a:defRPr sz="2000" b="1"/>
            </a:lvl2pPr>
            <a:lvl3pPr marL="914360" indent="0">
              <a:buNone/>
              <a:defRPr sz="1800" b="1"/>
            </a:lvl3pPr>
            <a:lvl4pPr marL="1371540" indent="0">
              <a:buNone/>
              <a:defRPr sz="1600" b="1"/>
            </a:lvl4pPr>
            <a:lvl5pPr marL="1828720" indent="0">
              <a:buNone/>
              <a:defRPr sz="1600" b="1"/>
            </a:lvl5pPr>
            <a:lvl6pPr marL="2285900" indent="0">
              <a:buNone/>
              <a:defRPr sz="1600" b="1"/>
            </a:lvl6pPr>
            <a:lvl7pPr marL="2743080" indent="0">
              <a:buNone/>
              <a:defRPr sz="1600" b="1"/>
            </a:lvl7pPr>
            <a:lvl8pPr marL="3200260" indent="0">
              <a:buNone/>
              <a:defRPr sz="1600" b="1"/>
            </a:lvl8pPr>
            <a:lvl9pPr marL="365744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0" indent="0">
              <a:buNone/>
              <a:defRPr sz="2000" b="1"/>
            </a:lvl2pPr>
            <a:lvl3pPr marL="914360" indent="0">
              <a:buNone/>
              <a:defRPr sz="1800" b="1"/>
            </a:lvl3pPr>
            <a:lvl4pPr marL="1371540" indent="0">
              <a:buNone/>
              <a:defRPr sz="1600" b="1"/>
            </a:lvl4pPr>
            <a:lvl5pPr marL="1828720" indent="0">
              <a:buNone/>
              <a:defRPr sz="1600" b="1"/>
            </a:lvl5pPr>
            <a:lvl6pPr marL="2285900" indent="0">
              <a:buNone/>
              <a:defRPr sz="1600" b="1"/>
            </a:lvl6pPr>
            <a:lvl7pPr marL="2743080" indent="0">
              <a:buNone/>
              <a:defRPr sz="1600" b="1"/>
            </a:lvl7pPr>
            <a:lvl8pPr marL="3200260" indent="0">
              <a:buNone/>
              <a:defRPr sz="1600" b="1"/>
            </a:lvl8pPr>
            <a:lvl9pPr marL="365744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6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DA86D-F976-4995-89BF-23A14DC6BCC4}" type="datetimeFigureOut">
              <a:rPr lang="es-ES" smtClean="0"/>
              <a:t>15/03/2024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AF793-ED40-46B1-BE25-D8DC69E7A62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11258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DA86D-F976-4995-89BF-23A14DC6BCC4}" type="datetimeFigureOut">
              <a:rPr lang="es-ES" smtClean="0"/>
              <a:t>15/03/2024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AF793-ED40-46B1-BE25-D8DC69E7A62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198262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DA86D-F976-4995-89BF-23A14DC6BCC4}" type="datetimeFigureOut">
              <a:rPr lang="es-ES" smtClean="0"/>
              <a:t>15/03/2024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AF793-ED40-46B1-BE25-D8DC69E7A62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013462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0" indent="0">
              <a:buNone/>
              <a:defRPr sz="1400"/>
            </a:lvl2pPr>
            <a:lvl3pPr marL="914360" indent="0">
              <a:buNone/>
              <a:defRPr sz="1200"/>
            </a:lvl3pPr>
            <a:lvl4pPr marL="1371540" indent="0">
              <a:buNone/>
              <a:defRPr sz="1000"/>
            </a:lvl4pPr>
            <a:lvl5pPr marL="1828720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0" indent="0">
              <a:buNone/>
              <a:defRPr sz="1000"/>
            </a:lvl8pPr>
            <a:lvl9pPr marL="365744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DA86D-F976-4995-89BF-23A14DC6BCC4}" type="datetimeFigureOut">
              <a:rPr lang="es-ES" smtClean="0"/>
              <a:t>15/03/2024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AF793-ED40-46B1-BE25-D8DC69E7A62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0538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3462D9-6B8C-8B69-F661-68B95723F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865A9AB-ABB6-F562-B64D-62A2DD0277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C5E5927-A4D3-28C4-82A1-0D804A426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D6AEA-3B11-4112-A895-A3EEDC946FE6}" type="datetimeFigureOut">
              <a:rPr lang="es-ES" smtClean="0"/>
              <a:t>15/03/2024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B698CAB-78DF-FE8F-47C1-2949E4B01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9D4434B-899D-34F6-07A3-AEBC1932C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D4EEB-2314-4A6E-81FD-E9E908041F1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47588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0" indent="0">
              <a:buNone/>
              <a:defRPr sz="2800"/>
            </a:lvl2pPr>
            <a:lvl3pPr marL="914360" indent="0">
              <a:buNone/>
              <a:defRPr sz="2400"/>
            </a:lvl3pPr>
            <a:lvl4pPr marL="1371540" indent="0">
              <a:buNone/>
              <a:defRPr sz="2000"/>
            </a:lvl4pPr>
            <a:lvl5pPr marL="1828720" indent="0">
              <a:buNone/>
              <a:defRPr sz="2000"/>
            </a:lvl5pPr>
            <a:lvl6pPr marL="2285900" indent="0">
              <a:buNone/>
              <a:defRPr sz="2000"/>
            </a:lvl6pPr>
            <a:lvl7pPr marL="2743080" indent="0">
              <a:buNone/>
              <a:defRPr sz="2000"/>
            </a:lvl7pPr>
            <a:lvl8pPr marL="3200260" indent="0">
              <a:buNone/>
              <a:defRPr sz="2000"/>
            </a:lvl8pPr>
            <a:lvl9pPr marL="365744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0" indent="0">
              <a:buNone/>
              <a:defRPr sz="1400"/>
            </a:lvl2pPr>
            <a:lvl3pPr marL="914360" indent="0">
              <a:buNone/>
              <a:defRPr sz="1200"/>
            </a:lvl3pPr>
            <a:lvl4pPr marL="1371540" indent="0">
              <a:buNone/>
              <a:defRPr sz="1000"/>
            </a:lvl4pPr>
            <a:lvl5pPr marL="1828720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0" indent="0">
              <a:buNone/>
              <a:defRPr sz="1000"/>
            </a:lvl8pPr>
            <a:lvl9pPr marL="365744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DA86D-F976-4995-89BF-23A14DC6BCC4}" type="datetimeFigureOut">
              <a:rPr lang="es-ES" smtClean="0"/>
              <a:t>15/03/2024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AF793-ED40-46B1-BE25-D8DC69E7A62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57013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DA86D-F976-4995-89BF-23A14DC6BCC4}" type="datetimeFigureOut">
              <a:rPr lang="es-ES" smtClean="0"/>
              <a:t>15/03/2024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AF793-ED40-46B1-BE25-D8DC69E7A62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00949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DA86D-F976-4995-89BF-23A14DC6BCC4}" type="datetimeFigureOut">
              <a:rPr lang="es-ES" smtClean="0"/>
              <a:t>15/03/2024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AF793-ED40-46B1-BE25-D8DC69E7A62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32434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1297005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6460164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9ADBEC-D4A1-97BD-DBB2-286CE1F7C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8D1CD59-2AC3-D597-B2EB-3F3651B8CA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D9594E6-CD07-85A2-7278-4B6472F0E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D6AEA-3B11-4112-A895-A3EEDC946FE6}" type="datetimeFigureOut">
              <a:rPr lang="es-ES" smtClean="0"/>
              <a:t>15/03/2024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76FA2F4-847B-26F4-FE31-3B3A260D5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3C9A45C-C507-A2BB-B791-D26429649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D4EEB-2314-4A6E-81FD-E9E908041F1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1093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3EF3C2-AAF2-5326-A14B-1576E50E7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A5A1FD2-4999-1188-BF11-4F182A9AE8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79B51BC-81A4-6849-4A4F-C746804BB8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AEDC8DF-0965-291D-107D-8F636EB3E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D6AEA-3B11-4112-A895-A3EEDC946FE6}" type="datetimeFigureOut">
              <a:rPr lang="es-ES" smtClean="0"/>
              <a:t>15/03/2024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25218AA-62BC-C199-967E-D64A237D5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31E9E16-1AC5-23E1-4831-7C127E0BB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D4EEB-2314-4A6E-81FD-E9E908041F1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8167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B8534F-CF2C-1CCE-5B53-D4D35A86D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E31B3F0-8858-5247-C521-84FDE6C47B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17ED510-F4E9-A2AB-A120-2A30A173D4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DBEE18F-56C8-0575-BCA4-F04CAC4D15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B177C33-0551-C882-C3D3-4F2AA89069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1F2FCC5-D560-AAC1-B137-E107AE263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D6AEA-3B11-4112-A895-A3EEDC946FE6}" type="datetimeFigureOut">
              <a:rPr lang="es-ES" smtClean="0"/>
              <a:t>15/03/2024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0C6D7B5-F799-C4C5-D978-5CD2FC645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BFF0B4B-1F04-85EA-611F-514267C50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D4EEB-2314-4A6E-81FD-E9E908041F1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8783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1912FB-D7B7-002D-1A9B-532A0FE07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18F9DAF-50A0-C70C-7110-149029A1E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D6AEA-3B11-4112-A895-A3EEDC946FE6}" type="datetimeFigureOut">
              <a:rPr lang="es-ES" smtClean="0"/>
              <a:t>15/03/2024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A5862F7-3AEE-BA20-529A-65E61FA2D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A1C9063-0E51-57A8-2D50-083D035DB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D4EEB-2314-4A6E-81FD-E9E908041F1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8572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12EA8E0-3054-417E-520D-98FEBE70D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D6AEA-3B11-4112-A895-A3EEDC946FE6}" type="datetimeFigureOut">
              <a:rPr lang="es-ES" smtClean="0"/>
              <a:t>15/03/2024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402DD8E-97D9-3072-9EC0-09DF89998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BBBD72D-0E24-EDDE-301C-ECED9881E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D4EEB-2314-4A6E-81FD-E9E908041F1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1971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04AAE3-F296-2326-0346-CC3F7DCF2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5963219-BEF3-F2DD-48FB-FE5B3284FE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74C62C0-B34A-C066-8098-AF3F7798AE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1CD17E8-931D-671D-2E3E-5CE8C1BE3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D6AEA-3B11-4112-A895-A3EEDC946FE6}" type="datetimeFigureOut">
              <a:rPr lang="es-ES" smtClean="0"/>
              <a:t>15/03/2024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ADFEC3A-ADF8-28B4-ADE7-84CAAD953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B648100-2F81-3857-A2D0-8EEF0C743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D4EEB-2314-4A6E-81FD-E9E908041F1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65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DC98EB-E7E3-72B9-97C9-EE1431E04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F6C93F-523C-2E33-2ABE-42E590C1E1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8A29352-6841-AD64-E396-9A0A8BFD51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86572E2-0D30-0112-A19E-A4F3473A6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D6AEA-3B11-4112-A895-A3EEDC946FE6}" type="datetimeFigureOut">
              <a:rPr lang="es-ES" smtClean="0"/>
              <a:t>15/03/2024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4F6A382-2706-E9C6-EB8D-E6B1EE360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EDCDF93-067B-183B-4781-FBEA639FC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D4EEB-2314-4A6E-81FD-E9E908041F1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4177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DDC27A0-5343-0EA4-DD46-235BA8A07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96D56D3-3ADB-E17A-26D9-BFA0E42654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D735DF4-BC66-5C89-695E-FA7642820D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4D6AEA-3B11-4112-A895-A3EEDC946FE6}" type="datetimeFigureOut">
              <a:rPr lang="es-ES" smtClean="0"/>
              <a:t>15/03/2024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1666AEC-4067-A6E6-FED4-90CB84D6FA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655FA79-211D-BDE8-35A1-C79F892405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2D4EEB-2314-4A6E-81FD-E9E908041F1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6101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0DA86D-F976-4995-89BF-23A14DC6BCC4}" type="datetimeFigureOut">
              <a:rPr lang="es-ES" smtClean="0"/>
              <a:t>15/03/2024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AAF793-ED40-46B1-BE25-D8DC69E7A62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6478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36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0" indent="-228590" algn="l" defTabSz="91436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70" indent="-228590" algn="l" defTabSz="91436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50" indent="-228590" algn="l" defTabSz="91436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30" indent="-228590" algn="l" defTabSz="91436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10" indent="-228590" algn="l" defTabSz="91436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0" indent="-228590" algn="l" defTabSz="91436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70" indent="-228590" algn="l" defTabSz="91436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50" indent="-228590" algn="l" defTabSz="91436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30" indent="-228590" algn="l" defTabSz="91436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0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0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0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0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0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0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60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40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22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D3C6C4F-3258-664D-A45A-2D469ABF90DE}"/>
              </a:ext>
            </a:extLst>
          </p:cNvPr>
          <p:cNvSpPr/>
          <p:nvPr/>
        </p:nvSpPr>
        <p:spPr>
          <a:xfrm>
            <a:off x="6096001" y="-18097"/>
            <a:ext cx="6398170" cy="6894195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algn="ctr" defTabSz="412755" hangingPunct="0"/>
            <a:endParaRPr lang="es-ES" sz="1600" dirty="0">
              <a:solidFill>
                <a:srgbClr val="FFFFFF"/>
              </a:solidFill>
              <a:latin typeface="Calibri" panose="020F0502020204030204"/>
              <a:sym typeface="Helvetica Neue Medium"/>
            </a:endParaRPr>
          </a:p>
          <a:p>
            <a:pPr algn="ctr" defTabSz="412755" hangingPunct="0"/>
            <a:endParaRPr lang="es-ES" sz="1600" dirty="0">
              <a:solidFill>
                <a:srgbClr val="FFFFFF"/>
              </a:solidFill>
              <a:latin typeface="Calibri" panose="020F0502020204030204"/>
              <a:sym typeface="Helvetica Neue Medium"/>
            </a:endParaRPr>
          </a:p>
          <a:p>
            <a:pPr algn="ctr" defTabSz="412755" hangingPunct="0"/>
            <a:endParaRPr lang="es-ES" sz="1600" dirty="0">
              <a:solidFill>
                <a:srgbClr val="FFFFFF"/>
              </a:solidFill>
              <a:latin typeface="Calibri" panose="020F0502020204030204"/>
              <a:sym typeface="Helvetica Neue Medium"/>
            </a:endParaRPr>
          </a:p>
          <a:p>
            <a:pPr algn="ctr" defTabSz="412755" hangingPunct="0"/>
            <a:endParaRPr lang="es-ES" sz="1600" dirty="0">
              <a:solidFill>
                <a:srgbClr val="FFFFFF"/>
              </a:solidFill>
              <a:latin typeface="Calibri" panose="020F0502020204030204"/>
              <a:sym typeface="Helvetica Neue Medium"/>
            </a:endParaRPr>
          </a:p>
          <a:p>
            <a:pPr algn="ctr" defTabSz="412755" hangingPunct="0"/>
            <a:endParaRPr lang="es-ES" sz="1600" dirty="0">
              <a:solidFill>
                <a:srgbClr val="FFFFFF"/>
              </a:solidFill>
              <a:latin typeface="Calibri" panose="020F0502020204030204"/>
              <a:sym typeface="Helvetica Neue Medium"/>
            </a:endParaRPr>
          </a:p>
          <a:p>
            <a:pPr algn="ctr" defTabSz="412755" hangingPunct="0"/>
            <a:endParaRPr lang="es-ES" sz="1600" dirty="0">
              <a:solidFill>
                <a:srgbClr val="FFFFFF"/>
              </a:solidFill>
              <a:latin typeface="Calibri" panose="020F0502020204030204"/>
              <a:sym typeface="Helvetica Neue Medium"/>
            </a:endParaRPr>
          </a:p>
          <a:p>
            <a:pPr algn="ctr" defTabSz="412755" hangingPunct="0"/>
            <a:endParaRPr lang="es-ES" sz="1600" dirty="0">
              <a:solidFill>
                <a:srgbClr val="FFFFFF"/>
              </a:solidFill>
              <a:latin typeface="Calibri" panose="020F0502020204030204"/>
              <a:sym typeface="Helvetica Neue Medium"/>
            </a:endParaRPr>
          </a:p>
          <a:p>
            <a:pPr algn="ctr" defTabSz="412755" hangingPunct="0"/>
            <a:endParaRPr lang="es-ES" sz="1600" dirty="0">
              <a:solidFill>
                <a:srgbClr val="FFFFFF"/>
              </a:solidFill>
              <a:latin typeface="Calibri" panose="020F0502020204030204"/>
              <a:sym typeface="Helvetica Neue Medium"/>
            </a:endParaRPr>
          </a:p>
          <a:p>
            <a:pPr algn="ctr" defTabSz="412755" hangingPunct="0"/>
            <a:endParaRPr lang="es-ES" sz="1600" dirty="0">
              <a:solidFill>
                <a:srgbClr val="FFFFFF"/>
              </a:solidFill>
              <a:latin typeface="Calibri" panose="020F0502020204030204"/>
              <a:sym typeface="Helvetica Neue Medium"/>
            </a:endParaRPr>
          </a:p>
          <a:p>
            <a:pPr algn="ctr" defTabSz="412755" hangingPunct="0"/>
            <a:endParaRPr lang="es-ES" sz="1600" dirty="0">
              <a:solidFill>
                <a:srgbClr val="FFFFFF"/>
              </a:solidFill>
              <a:latin typeface="Calibri" panose="020F0502020204030204"/>
              <a:sym typeface="Helvetica Neue Medium"/>
            </a:endParaRPr>
          </a:p>
          <a:p>
            <a:pPr algn="ctr" defTabSz="412755" hangingPunct="0"/>
            <a:endParaRPr lang="es-ES" sz="1600" dirty="0">
              <a:solidFill>
                <a:srgbClr val="FFFFFF"/>
              </a:solidFill>
              <a:latin typeface="Calibri" panose="020F0502020204030204"/>
              <a:sym typeface="Helvetica Neue Medium"/>
            </a:endParaRPr>
          </a:p>
          <a:p>
            <a:pPr algn="ctr" defTabSz="412755" hangingPunct="0"/>
            <a:endParaRPr lang="es-ES" sz="1600" dirty="0">
              <a:solidFill>
                <a:srgbClr val="FFFFFF"/>
              </a:solidFill>
              <a:latin typeface="Calibri" panose="020F0502020204030204"/>
              <a:sym typeface="Helvetica Neue Medium"/>
            </a:endParaRPr>
          </a:p>
          <a:p>
            <a:pPr algn="ctr" defTabSz="412755" hangingPunct="0"/>
            <a:endParaRPr lang="es-ES" sz="1600" dirty="0">
              <a:solidFill>
                <a:srgbClr val="FFFFFF"/>
              </a:solidFill>
              <a:latin typeface="Calibri" panose="020F0502020204030204"/>
              <a:sym typeface="Helvetica Neue Medium"/>
            </a:endParaRPr>
          </a:p>
          <a:p>
            <a:pPr algn="ctr" defTabSz="412755" hangingPunct="0"/>
            <a:endParaRPr lang="es-ES" sz="1600" dirty="0">
              <a:solidFill>
                <a:srgbClr val="FFFFFF"/>
              </a:solidFill>
              <a:latin typeface="Calibri" panose="020F0502020204030204"/>
              <a:sym typeface="Helvetica Neue Medium"/>
            </a:endParaRPr>
          </a:p>
          <a:p>
            <a:pPr algn="ctr" defTabSz="412755" hangingPunct="0"/>
            <a:endParaRPr lang="es-ES" sz="1600" dirty="0">
              <a:solidFill>
                <a:srgbClr val="FFFFFF"/>
              </a:solidFill>
              <a:latin typeface="Calibri" panose="020F0502020204030204"/>
              <a:sym typeface="Helvetica Neue Medium"/>
            </a:endParaRPr>
          </a:p>
          <a:p>
            <a:pPr algn="ctr" defTabSz="412755" hangingPunct="0"/>
            <a:endParaRPr lang="es-ES" sz="1600" dirty="0">
              <a:solidFill>
                <a:srgbClr val="FFFFFF"/>
              </a:solidFill>
              <a:latin typeface="Calibri" panose="020F0502020204030204"/>
              <a:sym typeface="Helvetica Neue Medium"/>
            </a:endParaRPr>
          </a:p>
          <a:p>
            <a:pPr algn="ctr" defTabSz="412755" hangingPunct="0"/>
            <a:endParaRPr lang="es-ES" sz="1600" dirty="0">
              <a:solidFill>
                <a:srgbClr val="FFFFFF"/>
              </a:solidFill>
              <a:latin typeface="Calibri" panose="020F0502020204030204"/>
              <a:sym typeface="Helvetica Neue Medium"/>
            </a:endParaRPr>
          </a:p>
          <a:p>
            <a:pPr algn="ctr" defTabSz="412755" hangingPunct="0"/>
            <a:endParaRPr lang="es-ES" sz="1600" dirty="0">
              <a:solidFill>
                <a:srgbClr val="FFFFFF"/>
              </a:solidFill>
              <a:latin typeface="Calibri" panose="020F0502020204030204"/>
              <a:sym typeface="Helvetica Neue Medium"/>
            </a:endParaRPr>
          </a:p>
          <a:p>
            <a:pPr algn="ctr" defTabSz="412755" hangingPunct="0"/>
            <a:endParaRPr lang="es-ES" sz="1600" dirty="0">
              <a:solidFill>
                <a:srgbClr val="FFFFFF"/>
              </a:solidFill>
              <a:latin typeface="Calibri" panose="020F0502020204030204"/>
              <a:sym typeface="Helvetica Neue Medium"/>
            </a:endParaRPr>
          </a:p>
          <a:p>
            <a:pPr algn="ctr" defTabSz="412755" hangingPunct="0"/>
            <a:endParaRPr lang="es-ES" sz="1600" dirty="0">
              <a:solidFill>
                <a:srgbClr val="FFFFFF"/>
              </a:solidFill>
              <a:latin typeface="Calibri" panose="020F0502020204030204"/>
              <a:sym typeface="Helvetica Neue Medium"/>
            </a:endParaRPr>
          </a:p>
          <a:p>
            <a:pPr algn="ctr" defTabSz="412755" hangingPunct="0"/>
            <a:endParaRPr lang="es-ES" sz="1600" dirty="0">
              <a:solidFill>
                <a:srgbClr val="FFFFFF"/>
              </a:solidFill>
              <a:latin typeface="Calibri" panose="020F0502020204030204"/>
              <a:sym typeface="Helvetica Neue Medium"/>
            </a:endParaRPr>
          </a:p>
          <a:p>
            <a:pPr algn="ctr" defTabSz="412755" hangingPunct="0"/>
            <a:endParaRPr lang="es-ES" sz="1600" dirty="0">
              <a:solidFill>
                <a:srgbClr val="FFFFFF"/>
              </a:solidFill>
              <a:latin typeface="Calibri" panose="020F0502020204030204"/>
              <a:sym typeface="Helvetica Neue Medium"/>
            </a:endParaRPr>
          </a:p>
          <a:p>
            <a:pPr algn="ctr" defTabSz="412755" hangingPunct="0"/>
            <a:endParaRPr lang="es-ES" sz="1600" dirty="0">
              <a:solidFill>
                <a:srgbClr val="FFFFFF"/>
              </a:solidFill>
              <a:latin typeface="Calibri" panose="020F0502020204030204"/>
              <a:sym typeface="Helvetica Neue Medium"/>
            </a:endParaRPr>
          </a:p>
          <a:p>
            <a:pPr algn="ctr" defTabSz="412755" hangingPunct="0"/>
            <a:endParaRPr lang="es-ES" sz="1600" dirty="0">
              <a:solidFill>
                <a:srgbClr val="FFFFFF"/>
              </a:solidFill>
              <a:latin typeface="Calibri" panose="020F0502020204030204"/>
              <a:sym typeface="Helvetica Neue Medium"/>
            </a:endParaRPr>
          </a:p>
          <a:p>
            <a:pPr algn="ctr" defTabSz="412755" hangingPunct="0"/>
            <a:endParaRPr lang="es-ES" sz="1600" dirty="0">
              <a:solidFill>
                <a:srgbClr val="FFFFFF"/>
              </a:solidFill>
              <a:latin typeface="Calibri" panose="020F0502020204030204"/>
              <a:sym typeface="Helvetica Neue Medium"/>
            </a:endParaRPr>
          </a:p>
          <a:p>
            <a:pPr algn="ctr" defTabSz="412755" hangingPunct="0"/>
            <a:endParaRPr lang="es-ES" sz="1600" dirty="0">
              <a:solidFill>
                <a:srgbClr val="FFFFFF"/>
              </a:solidFill>
              <a:latin typeface="Calibri" panose="020F0502020204030204"/>
              <a:sym typeface="Helvetica Neue Medium"/>
            </a:endParaRPr>
          </a:p>
          <a:p>
            <a:pPr algn="ctr" defTabSz="412755" hangingPunct="0"/>
            <a:endParaRPr lang="es-ES" sz="1600" dirty="0">
              <a:solidFill>
                <a:srgbClr val="FFFFFF"/>
              </a:solidFill>
              <a:latin typeface="Calibri" panose="020F0502020204030204"/>
              <a:sym typeface="Helvetica Neue Medium"/>
            </a:endParaRPr>
          </a:p>
          <a:p>
            <a:pPr algn="ctr" defTabSz="412755" hangingPunct="0"/>
            <a:endParaRPr lang="es-ES" sz="1600" dirty="0">
              <a:solidFill>
                <a:srgbClr val="FFFFFF"/>
              </a:solidFill>
              <a:latin typeface="Calibri" panose="020F0502020204030204"/>
              <a:sym typeface="Helvetica Neue Medium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57AE6D09-7137-2D8C-1E60-2C6DA415B0C3}"/>
              </a:ext>
            </a:extLst>
          </p:cNvPr>
          <p:cNvSpPr txBox="1"/>
          <p:nvPr/>
        </p:nvSpPr>
        <p:spPr>
          <a:xfrm>
            <a:off x="6711351" y="2932981"/>
            <a:ext cx="50378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800" dirty="0">
                <a:solidFill>
                  <a:schemeClr val="accent1"/>
                </a:solidFill>
              </a:rPr>
              <a:t>Integración  APLIFISA y BILLIN</a:t>
            </a:r>
          </a:p>
        </p:txBody>
      </p:sp>
      <p:pic>
        <p:nvPicPr>
          <p:cNvPr id="4" name="Imagen 3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34D9CF96-E399-4FAF-472E-AC4A414E9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449" y="1010097"/>
            <a:ext cx="4096139" cy="967993"/>
          </a:xfrm>
          <a:prstGeom prst="rect">
            <a:avLst/>
          </a:prstGeom>
        </p:spPr>
      </p:pic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E3879129-CCA1-305F-0433-E97FC28315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449" y="2471974"/>
            <a:ext cx="4734613" cy="1652157"/>
          </a:xfrm>
          <a:prstGeom prst="rect">
            <a:avLst/>
          </a:prstGeom>
        </p:spPr>
      </p:pic>
      <p:pic>
        <p:nvPicPr>
          <p:cNvPr id="13" name="Imagen 12" descr="Un dibujo de una cara feliz&#10;&#10;Descripción generada automáticamente con confianza baja">
            <a:extLst>
              <a:ext uri="{FF2B5EF4-FFF2-40B4-BE49-F238E27FC236}">
                <a16:creationId xmlns:a16="http://schemas.microsoft.com/office/drawing/2014/main" id="{1CC6C764-61C7-66E2-FDF1-E06EFEA36C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75" y="4886325"/>
            <a:ext cx="3619500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16825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FDF5E7C8-201E-4D12-CF0A-283E5CDD994B}"/>
              </a:ext>
            </a:extLst>
          </p:cNvPr>
          <p:cNvSpPr txBox="1"/>
          <p:nvPr/>
        </p:nvSpPr>
        <p:spPr>
          <a:xfrm>
            <a:off x="888521" y="448574"/>
            <a:ext cx="7703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1. Introducción General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58F7869-587D-64DA-EF6E-E2117CF63C7A}"/>
              </a:ext>
            </a:extLst>
          </p:cNvPr>
          <p:cNvSpPr txBox="1"/>
          <p:nvPr/>
        </p:nvSpPr>
        <p:spPr>
          <a:xfrm>
            <a:off x="957532" y="1733909"/>
            <a:ext cx="1047246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La integración con Billin es tanto para Contabilidad como para Gestión Fiscal. De momento, solo está disponible para GF, pero en breve lo estará también para Contabilidad.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Los gestores, desde dentro de vuestro software de APLIFISA podéis: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/>
              <a:t>Crear vuestra gestoría dentro de Billin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s-E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/>
              <a:t>Generar los negocios de vuestro clientes en Billin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s-E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/>
              <a:t>Crear clientes/proveedores que vuestros clientes ya tengan creados dentro de </a:t>
            </a:r>
            <a:r>
              <a:rPr lang="es-ES" dirty="0" err="1"/>
              <a:t>Aplifisa</a:t>
            </a:r>
            <a:endParaRPr lang="es-E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s-E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/>
              <a:t>Importar información de facturas de ventas y gastos de forma automática</a:t>
            </a:r>
          </a:p>
        </p:txBody>
      </p:sp>
    </p:spTree>
    <p:extLst>
      <p:ext uri="{BB962C8B-B14F-4D97-AF65-F5344CB8AC3E}">
        <p14:creationId xmlns:p14="http://schemas.microsoft.com/office/powerpoint/2010/main" val="3725599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FDF5E7C8-201E-4D12-CF0A-283E5CDD994B}"/>
              </a:ext>
            </a:extLst>
          </p:cNvPr>
          <p:cNvSpPr txBox="1"/>
          <p:nvPr/>
        </p:nvSpPr>
        <p:spPr>
          <a:xfrm>
            <a:off x="888521" y="448574"/>
            <a:ext cx="7703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2. Creación perfil de gestoría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58F7869-587D-64DA-EF6E-E2117CF63C7A}"/>
              </a:ext>
            </a:extLst>
          </p:cNvPr>
          <p:cNvSpPr txBox="1"/>
          <p:nvPr/>
        </p:nvSpPr>
        <p:spPr>
          <a:xfrm>
            <a:off x="678437" y="1058783"/>
            <a:ext cx="104724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Pinchar en Utilidades/Datos de Titular – Parámetros/</a:t>
            </a:r>
            <a:r>
              <a:rPr lang="es-ES" sz="1400" dirty="0" err="1"/>
              <a:t>TeamSystems</a:t>
            </a:r>
            <a:r>
              <a:rPr lang="es-ES" sz="1400" dirty="0"/>
              <a:t>/Billin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Pinchar en Registrar Gestor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Completar datos de usuario (e-mail) y contraseña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El resto de datos está completado con los datos de la gestoría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Pinchar en botón Registrar y, a continuación en el botón de Guardar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El perfil de gestoría queda registrado dentro de Billin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3FE9D99-B667-EF42-3817-1DE03662BA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4303" y="2656351"/>
            <a:ext cx="7849695" cy="384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8677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FDF5E7C8-201E-4D12-CF0A-283E5CDD994B}"/>
              </a:ext>
            </a:extLst>
          </p:cNvPr>
          <p:cNvSpPr txBox="1"/>
          <p:nvPr/>
        </p:nvSpPr>
        <p:spPr>
          <a:xfrm>
            <a:off x="888521" y="448574"/>
            <a:ext cx="7703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3. Invitación a clientes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58F7869-587D-64DA-EF6E-E2117CF63C7A}"/>
              </a:ext>
            </a:extLst>
          </p:cNvPr>
          <p:cNvSpPr txBox="1"/>
          <p:nvPr/>
        </p:nvSpPr>
        <p:spPr>
          <a:xfrm>
            <a:off x="678437" y="1058783"/>
            <a:ext cx="104724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Antes de poder invitar a clientes, hay que crear el perfil de gestoría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Seleccionamos la empresa/cliente al que queremos invitar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Pinchar en Herramientas/Registrar en Billin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39A6F03-41C9-9AEA-1A60-4DDA29F1AF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0460" y="2262354"/>
            <a:ext cx="6763694" cy="382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923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FDF5E7C8-201E-4D12-CF0A-283E5CDD994B}"/>
              </a:ext>
            </a:extLst>
          </p:cNvPr>
          <p:cNvSpPr txBox="1"/>
          <p:nvPr/>
        </p:nvSpPr>
        <p:spPr>
          <a:xfrm>
            <a:off x="888521" y="448574"/>
            <a:ext cx="7703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3. Invitación a clientes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58F7869-587D-64DA-EF6E-E2117CF63C7A}"/>
              </a:ext>
            </a:extLst>
          </p:cNvPr>
          <p:cNvSpPr txBox="1"/>
          <p:nvPr/>
        </p:nvSpPr>
        <p:spPr>
          <a:xfrm>
            <a:off x="678437" y="1058783"/>
            <a:ext cx="104724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Aparecen los datos del panel de control (usuario/contraseña de Billin), pinchar en Conectar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Se muestran los datos de la empresa/cliente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Es obligatorio completar el campo de Usuario (email), que es donde vuestro cliente recibirá el e-mail para crear la contraseña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Pinchamos en el botón Registrar, se muestra confirmación de que se ha creado correctamente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El negocio de la empresa queda registrado en Billin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99B249D-2B59-96CD-2A92-9AF3255741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8969" y="2706611"/>
            <a:ext cx="6354062" cy="3162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036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FDF5E7C8-201E-4D12-CF0A-283E5CDD994B}"/>
              </a:ext>
            </a:extLst>
          </p:cNvPr>
          <p:cNvSpPr txBox="1"/>
          <p:nvPr/>
        </p:nvSpPr>
        <p:spPr>
          <a:xfrm>
            <a:off x="888521" y="448574"/>
            <a:ext cx="10262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4. Crear clientes/proveedores de los clientes del gestor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58F7869-587D-64DA-EF6E-E2117CF63C7A}"/>
              </a:ext>
            </a:extLst>
          </p:cNvPr>
          <p:cNvSpPr txBox="1"/>
          <p:nvPr/>
        </p:nvSpPr>
        <p:spPr>
          <a:xfrm>
            <a:off x="678437" y="1058783"/>
            <a:ext cx="104724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Este paso solo puede hacerse previo registro de la empresa, según el punto 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Una vez creada la empresa, salta la pregunta de si quieres crear clientes y proveedores. Al indicar que sí, se muestra la pantalla de más abajo. Desde el listado, podemos quitar, desmarcando la casilla, los que creamos oportunos.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Pinchamos en el botón Subir y, si se ha generado algún error, se nos muestra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Todos los clientes/proveedores que  no han generado error, quedan almacenados en la cuenta del cliente de Billin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2A035F4-3746-1E52-707D-52612AF9F5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9548" y="2997122"/>
            <a:ext cx="5572903" cy="319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604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FDF5E7C8-201E-4D12-CF0A-283E5CDD994B}"/>
              </a:ext>
            </a:extLst>
          </p:cNvPr>
          <p:cNvSpPr txBox="1"/>
          <p:nvPr/>
        </p:nvSpPr>
        <p:spPr>
          <a:xfrm>
            <a:off x="888521" y="448574"/>
            <a:ext cx="10262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4. Crear clientes/proveedores de los clientes del gestor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58F7869-587D-64DA-EF6E-E2117CF63C7A}"/>
              </a:ext>
            </a:extLst>
          </p:cNvPr>
          <p:cNvSpPr txBox="1"/>
          <p:nvPr/>
        </p:nvSpPr>
        <p:spPr>
          <a:xfrm>
            <a:off x="678437" y="1058783"/>
            <a:ext cx="104724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Este mismo proceso, podemos hacerlo también con posterioridad a la creación de la empresa/cliente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Vamos a la empresa en cuestión y pinchamos en Ficheros/Subcuentas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Pinchamos en Herramientas/Enviar clientes/proveedores en Billin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Nos aparecerá la pantalla de la diapositiva anterior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2DF23D9-F77B-A8AD-868E-D8D7C0AD5C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6280" y="2551263"/>
            <a:ext cx="7125694" cy="385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9807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FDF5E7C8-201E-4D12-CF0A-283E5CDD994B}"/>
              </a:ext>
            </a:extLst>
          </p:cNvPr>
          <p:cNvSpPr txBox="1"/>
          <p:nvPr/>
        </p:nvSpPr>
        <p:spPr>
          <a:xfrm>
            <a:off x="888521" y="448574"/>
            <a:ext cx="10262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5. Importar información a APLIFISA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58F7869-587D-64DA-EF6E-E2117CF63C7A}"/>
              </a:ext>
            </a:extLst>
          </p:cNvPr>
          <p:cNvSpPr txBox="1"/>
          <p:nvPr/>
        </p:nvSpPr>
        <p:spPr>
          <a:xfrm>
            <a:off x="678437" y="1058783"/>
            <a:ext cx="1067691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Seleccionamos el cliente/empresa del que queremos importar la información. Tienen que estar conectados a él a través de Billin.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Ir a Asientos/Captura masiva de asientos/Importar desde Billin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Aparece la pantalla de conexión y pinchamos en conectar, apareciendo la ficha del cliente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Seleccionamos el tipo de facturas que queremos importar (ventas o gastos) y el período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La primera vez, tendrás que añadir las subcuentas que tenga el cliente en el plan contable, para próximas importaciones, permanece el dato y pinchamos en importar facturas.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Se importan automáticamente las facturas y podemos encontrarlas en Asientos/Asientos diarios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F005A59-6CE2-3A14-838D-934245AFCD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1222" y="3429000"/>
            <a:ext cx="4206605" cy="2339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6132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550</Words>
  <Application>Microsoft Office PowerPoint</Application>
  <PresentationFormat>Panorámica</PresentationFormat>
  <Paragraphs>73</Paragraphs>
  <Slides>8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8</vt:i4>
      </vt:variant>
    </vt:vector>
  </HeadingPairs>
  <TitlesOfParts>
    <vt:vector size="15" baseType="lpstr">
      <vt:lpstr>Aptos</vt:lpstr>
      <vt:lpstr>Aptos Display</vt:lpstr>
      <vt:lpstr>Arial</vt:lpstr>
      <vt:lpstr>Calibri</vt:lpstr>
      <vt:lpstr>Calibri Light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Gloria Moran</dc:creator>
  <cp:lastModifiedBy>Gloria Moran</cp:lastModifiedBy>
  <cp:revision>13</cp:revision>
  <dcterms:created xsi:type="dcterms:W3CDTF">2024-03-14T15:32:17Z</dcterms:created>
  <dcterms:modified xsi:type="dcterms:W3CDTF">2024-03-15T12:32:51Z</dcterms:modified>
</cp:coreProperties>
</file>